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73" r:id="rId3"/>
    <p:sldId id="286" r:id="rId4"/>
    <p:sldId id="295" r:id="rId5"/>
    <p:sldId id="277" r:id="rId6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2B9"/>
    <a:srgbClr val="FFCC66"/>
    <a:srgbClr val="EAEA16"/>
    <a:srgbClr val="E9FEA4"/>
    <a:srgbClr val="CCFFCC"/>
    <a:srgbClr val="FFFFB0"/>
    <a:srgbClr val="FF9999"/>
    <a:srgbClr val="FFCC99"/>
    <a:srgbClr val="63C53B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13C9F2-48CE-4872-975F-DF128D456031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0AECAB0-277C-4A9B-A9BD-D0FB456CC067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2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 электронном виде</a:t>
          </a:r>
          <a:endParaRPr lang="ru-RU" sz="20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2FC55D7-F95B-4E32-A23B-ACA52451509C}" type="parTrans" cxnId="{D55357C0-EEE7-4BA9-B52B-379F954168EE}">
      <dgm:prSet/>
      <dgm:spPr/>
      <dgm:t>
        <a:bodyPr/>
        <a:lstStyle/>
        <a:p>
          <a:endParaRPr lang="ru-RU"/>
        </a:p>
      </dgm:t>
    </dgm:pt>
    <dgm:pt modelId="{46CA0E96-20D6-405A-9CE9-585BFF386CC4}" type="sibTrans" cxnId="{D55357C0-EEE7-4BA9-B52B-379F954168EE}">
      <dgm:prSet/>
      <dgm:spPr/>
      <dgm:t>
        <a:bodyPr/>
        <a:lstStyle/>
        <a:p>
          <a:endParaRPr lang="ru-RU"/>
        </a:p>
      </dgm:t>
    </dgm:pt>
    <dgm:pt modelId="{B3481E78-9CC4-421C-8EDB-EFC2081004AB}">
      <dgm:prSet phldrT="[Текст]" custT="1"/>
      <dgm:spPr/>
      <dgm:t>
        <a:bodyPr/>
        <a:lstStyle/>
        <a:p>
          <a:r>
            <a:rPr lang="ru-RU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ЕПГУ</a:t>
          </a:r>
          <a:endParaRPr lang="ru-RU" sz="2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0E9788D-DDFF-4060-B35E-30F1EE8AE9BA}" type="parTrans" cxnId="{852EF6D9-BD71-4BEA-9ED7-34ECB9DA0FAA}">
      <dgm:prSet/>
      <dgm:spPr/>
      <dgm:t>
        <a:bodyPr/>
        <a:lstStyle/>
        <a:p>
          <a:endParaRPr lang="ru-RU"/>
        </a:p>
      </dgm:t>
    </dgm:pt>
    <dgm:pt modelId="{C47F88B2-B022-49ED-9C81-26A98EFD4025}" type="sibTrans" cxnId="{852EF6D9-BD71-4BEA-9ED7-34ECB9DA0FAA}">
      <dgm:prSet/>
      <dgm:spPr/>
      <dgm:t>
        <a:bodyPr/>
        <a:lstStyle/>
        <a:p>
          <a:endParaRPr lang="ru-RU"/>
        </a:p>
      </dgm:t>
    </dgm:pt>
    <dgm:pt modelId="{8BD67842-CD9D-490B-8175-DBB3CDB80116}">
      <dgm:prSet phldrT="[Текст]" custT="1"/>
      <dgm:spPr/>
      <dgm:t>
        <a:bodyPr/>
        <a:lstStyle/>
        <a:p>
          <a:r>
            <a:rPr lang="ru-RU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Личный кабинет</a:t>
          </a:r>
          <a:endParaRPr lang="ru-RU" sz="2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4982287-AC42-4849-87F5-B9582304ACD0}" type="parTrans" cxnId="{6660CF1D-ADD8-4B9E-ACBA-C3EE39EDF470}">
      <dgm:prSet/>
      <dgm:spPr/>
      <dgm:t>
        <a:bodyPr/>
        <a:lstStyle/>
        <a:p>
          <a:endParaRPr lang="ru-RU"/>
        </a:p>
      </dgm:t>
    </dgm:pt>
    <dgm:pt modelId="{956F4AAD-275D-42DF-8306-94C805EB4C9E}" type="sibTrans" cxnId="{6660CF1D-ADD8-4B9E-ACBA-C3EE39EDF470}">
      <dgm:prSet/>
      <dgm:spPr/>
      <dgm:t>
        <a:bodyPr/>
        <a:lstStyle/>
        <a:p>
          <a:endParaRPr lang="ru-RU"/>
        </a:p>
      </dgm:t>
    </dgm:pt>
    <dgm:pt modelId="{4E547387-314C-4F6C-984A-82D930ECFEE0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20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 бумажном носителе</a:t>
          </a:r>
          <a:endParaRPr lang="ru-RU" sz="2000" b="1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B3CC372-21B3-442A-A76F-5F1FF48CFBEB}" type="parTrans" cxnId="{14325734-06A0-4C9B-B2E2-9CF11824232D}">
      <dgm:prSet/>
      <dgm:spPr/>
      <dgm:t>
        <a:bodyPr/>
        <a:lstStyle/>
        <a:p>
          <a:endParaRPr lang="ru-RU"/>
        </a:p>
      </dgm:t>
    </dgm:pt>
    <dgm:pt modelId="{175C3141-CAB0-4B4C-9816-864F03B5E60A}" type="sibTrans" cxnId="{14325734-06A0-4C9B-B2E2-9CF11824232D}">
      <dgm:prSet/>
      <dgm:spPr/>
      <dgm:t>
        <a:bodyPr/>
        <a:lstStyle/>
        <a:p>
          <a:endParaRPr lang="ru-RU"/>
        </a:p>
      </dgm:t>
    </dgm:pt>
    <dgm:pt modelId="{5B8AB057-1947-42D2-AFA8-C44A957C2AA7}">
      <dgm:prSet phldrT="[Текст]" custT="1"/>
      <dgm:spPr/>
      <dgm:t>
        <a:bodyPr/>
        <a:lstStyle/>
        <a:p>
          <a:r>
            <a:rPr lang="ru-RU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Лично (через представителя)</a:t>
          </a:r>
          <a:endParaRPr lang="ru-RU" sz="2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19110BE-26CC-4316-90D9-9C878BF80C17}" type="parTrans" cxnId="{28CEA9FA-7349-4023-9892-3D4212BA3F60}">
      <dgm:prSet/>
      <dgm:spPr/>
      <dgm:t>
        <a:bodyPr/>
        <a:lstStyle/>
        <a:p>
          <a:endParaRPr lang="ru-RU"/>
        </a:p>
      </dgm:t>
    </dgm:pt>
    <dgm:pt modelId="{40021C80-FE4E-49EB-B94A-C633A854CB6E}" type="sibTrans" cxnId="{28CEA9FA-7349-4023-9892-3D4212BA3F60}">
      <dgm:prSet/>
      <dgm:spPr/>
      <dgm:t>
        <a:bodyPr/>
        <a:lstStyle/>
        <a:p>
          <a:endParaRPr lang="ru-RU"/>
        </a:p>
      </dgm:t>
    </dgm:pt>
    <dgm:pt modelId="{2CD401D7-E18D-4527-9B65-EF67ECE005EF}">
      <dgm:prSet phldrT="[Текст]" custT="1"/>
      <dgm:spPr/>
      <dgm:t>
        <a:bodyPr/>
        <a:lstStyle/>
        <a:p>
          <a:r>
            <a:rPr lang="ru-RU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Почтой</a:t>
          </a:r>
          <a:endParaRPr lang="ru-RU" sz="2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B0E7886-877F-48C1-A3BA-40A077BB6DA8}" type="parTrans" cxnId="{F16AD6F7-9D34-4A67-966C-DB08D7D9F90A}">
      <dgm:prSet/>
      <dgm:spPr/>
      <dgm:t>
        <a:bodyPr/>
        <a:lstStyle/>
        <a:p>
          <a:endParaRPr lang="ru-RU"/>
        </a:p>
      </dgm:t>
    </dgm:pt>
    <dgm:pt modelId="{42BEBEF0-46E3-4BD9-96FA-6B1D7557C3B6}" type="sibTrans" cxnId="{F16AD6F7-9D34-4A67-966C-DB08D7D9F90A}">
      <dgm:prSet/>
      <dgm:spPr/>
      <dgm:t>
        <a:bodyPr/>
        <a:lstStyle/>
        <a:p>
          <a:endParaRPr lang="ru-RU"/>
        </a:p>
      </dgm:t>
    </dgm:pt>
    <dgm:pt modelId="{0A6A5E7C-FD19-4B9F-B0DA-F4A1832BB7C0}">
      <dgm:prSet custT="1"/>
      <dgm:spPr/>
      <dgm:t>
        <a:bodyPr/>
        <a:lstStyle/>
        <a:p>
          <a:r>
            <a:rPr lang="ru-RU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МФЦ</a:t>
          </a:r>
          <a:endParaRPr lang="ru-RU" sz="2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9CA8BDC-212A-4B3C-B3C8-60109CC0C6D1}" type="parTrans" cxnId="{16213DBF-3C97-41F9-A21C-C1757FAE8BC0}">
      <dgm:prSet/>
      <dgm:spPr/>
      <dgm:t>
        <a:bodyPr/>
        <a:lstStyle/>
        <a:p>
          <a:endParaRPr lang="ru-RU"/>
        </a:p>
      </dgm:t>
    </dgm:pt>
    <dgm:pt modelId="{076CC647-29FE-425E-A9E2-0573E58BC531}" type="sibTrans" cxnId="{16213DBF-3C97-41F9-A21C-C1757FAE8BC0}">
      <dgm:prSet/>
      <dgm:spPr/>
      <dgm:t>
        <a:bodyPr/>
        <a:lstStyle/>
        <a:p>
          <a:endParaRPr lang="ru-RU"/>
        </a:p>
      </dgm:t>
    </dgm:pt>
    <dgm:pt modelId="{B76B1DD3-E384-4AC8-8412-A0B46656460D}" type="pres">
      <dgm:prSet presAssocID="{3013C9F2-48CE-4872-975F-DF128D45603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6FB5C17-5014-4222-A5E3-27F6C7936429}" type="pres">
      <dgm:prSet presAssocID="{F0AECAB0-277C-4A9B-A9BD-D0FB456CC067}" presName="root" presStyleCnt="0"/>
      <dgm:spPr/>
    </dgm:pt>
    <dgm:pt modelId="{C2CE241A-B2AA-4359-9E71-0F16AA3E9B6A}" type="pres">
      <dgm:prSet presAssocID="{F0AECAB0-277C-4A9B-A9BD-D0FB456CC067}" presName="rootComposite" presStyleCnt="0"/>
      <dgm:spPr/>
    </dgm:pt>
    <dgm:pt modelId="{7CB88CA5-6F0D-430B-B534-55069A280FCF}" type="pres">
      <dgm:prSet presAssocID="{F0AECAB0-277C-4A9B-A9BD-D0FB456CC067}" presName="rootText" presStyleLbl="node1" presStyleIdx="0" presStyleCnt="2" custScaleX="190157" custLinFactNeighborY="-22006"/>
      <dgm:spPr/>
      <dgm:t>
        <a:bodyPr/>
        <a:lstStyle/>
        <a:p>
          <a:endParaRPr lang="ru-RU"/>
        </a:p>
      </dgm:t>
    </dgm:pt>
    <dgm:pt modelId="{A6BADAF0-F4DC-4170-B7D7-170990EBC2FA}" type="pres">
      <dgm:prSet presAssocID="{F0AECAB0-277C-4A9B-A9BD-D0FB456CC067}" presName="rootConnector" presStyleLbl="node1" presStyleIdx="0" presStyleCnt="2"/>
      <dgm:spPr/>
      <dgm:t>
        <a:bodyPr/>
        <a:lstStyle/>
        <a:p>
          <a:endParaRPr lang="ru-RU"/>
        </a:p>
      </dgm:t>
    </dgm:pt>
    <dgm:pt modelId="{C4EFFD17-10FA-4136-BBA1-3D28D733C788}" type="pres">
      <dgm:prSet presAssocID="{F0AECAB0-277C-4A9B-A9BD-D0FB456CC067}" presName="childShape" presStyleCnt="0"/>
      <dgm:spPr/>
    </dgm:pt>
    <dgm:pt modelId="{B083EC05-02C9-4A09-8E7C-8C6E0A06AFC9}" type="pres">
      <dgm:prSet presAssocID="{D0E9788D-DDFF-4060-B35E-30F1EE8AE9BA}" presName="Name13" presStyleLbl="parChTrans1D2" presStyleIdx="0" presStyleCnt="5"/>
      <dgm:spPr/>
      <dgm:t>
        <a:bodyPr/>
        <a:lstStyle/>
        <a:p>
          <a:endParaRPr lang="ru-RU"/>
        </a:p>
      </dgm:t>
    </dgm:pt>
    <dgm:pt modelId="{3A214334-0F49-4A22-90A1-0FE669460341}" type="pres">
      <dgm:prSet presAssocID="{B3481E78-9CC4-421C-8EDB-EFC2081004AB}" presName="childText" presStyleLbl="bgAcc1" presStyleIdx="0" presStyleCnt="5" custScaleY="612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96D5A4-2330-48B9-87AE-81B67686F9AE}" type="pres">
      <dgm:prSet presAssocID="{04982287-AC42-4849-87F5-B9582304ACD0}" presName="Name13" presStyleLbl="parChTrans1D2" presStyleIdx="1" presStyleCnt="5"/>
      <dgm:spPr/>
      <dgm:t>
        <a:bodyPr/>
        <a:lstStyle/>
        <a:p>
          <a:endParaRPr lang="ru-RU"/>
        </a:p>
      </dgm:t>
    </dgm:pt>
    <dgm:pt modelId="{6CF54152-F31D-43FC-B18A-EE7BF32A983E}" type="pres">
      <dgm:prSet presAssocID="{8BD67842-CD9D-490B-8175-DBB3CDB80116}" presName="childText" presStyleLbl="bgAcc1" presStyleIdx="1" presStyleCnt="5" custScaleY="820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B1D174-A55B-4111-AFCE-2D60A14190E5}" type="pres">
      <dgm:prSet presAssocID="{4E547387-314C-4F6C-984A-82D930ECFEE0}" presName="root" presStyleCnt="0"/>
      <dgm:spPr/>
    </dgm:pt>
    <dgm:pt modelId="{2A3ECE00-7135-4040-87D6-2E9F01B25E5B}" type="pres">
      <dgm:prSet presAssocID="{4E547387-314C-4F6C-984A-82D930ECFEE0}" presName="rootComposite" presStyleCnt="0"/>
      <dgm:spPr/>
    </dgm:pt>
    <dgm:pt modelId="{5F6E013E-BD0A-46F0-BEF9-9DFCD7C09944}" type="pres">
      <dgm:prSet presAssocID="{4E547387-314C-4F6C-984A-82D930ECFEE0}" presName="rootText" presStyleLbl="node1" presStyleIdx="1" presStyleCnt="2" custScaleX="185458"/>
      <dgm:spPr/>
      <dgm:t>
        <a:bodyPr/>
        <a:lstStyle/>
        <a:p>
          <a:endParaRPr lang="ru-RU"/>
        </a:p>
      </dgm:t>
    </dgm:pt>
    <dgm:pt modelId="{46B857BF-13CB-4793-B68D-32CD5F98E023}" type="pres">
      <dgm:prSet presAssocID="{4E547387-314C-4F6C-984A-82D930ECFEE0}" presName="rootConnector" presStyleLbl="node1" presStyleIdx="1" presStyleCnt="2"/>
      <dgm:spPr/>
      <dgm:t>
        <a:bodyPr/>
        <a:lstStyle/>
        <a:p>
          <a:endParaRPr lang="ru-RU"/>
        </a:p>
      </dgm:t>
    </dgm:pt>
    <dgm:pt modelId="{34B7DCC7-C6F2-44E1-B38C-0CB451207B95}" type="pres">
      <dgm:prSet presAssocID="{4E547387-314C-4F6C-984A-82D930ECFEE0}" presName="childShape" presStyleCnt="0"/>
      <dgm:spPr/>
    </dgm:pt>
    <dgm:pt modelId="{E3C5B07C-2ED0-4FF8-987C-683D439A1163}" type="pres">
      <dgm:prSet presAssocID="{619110BE-26CC-4316-90D9-9C878BF80C17}" presName="Name13" presStyleLbl="parChTrans1D2" presStyleIdx="2" presStyleCnt="5"/>
      <dgm:spPr/>
      <dgm:t>
        <a:bodyPr/>
        <a:lstStyle/>
        <a:p>
          <a:endParaRPr lang="ru-RU"/>
        </a:p>
      </dgm:t>
    </dgm:pt>
    <dgm:pt modelId="{5BD882FC-269E-4C40-9C59-A0E50F280375}" type="pres">
      <dgm:prSet presAssocID="{5B8AB057-1947-42D2-AFA8-C44A957C2AA7}" presName="childText" presStyleLbl="bgAcc1" presStyleIdx="2" presStyleCnt="5" custScaleX="169119" custScaleY="812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5B9552-2CA8-41F0-81D6-B7246FF08604}" type="pres">
      <dgm:prSet presAssocID="{0B0E7886-877F-48C1-A3BA-40A077BB6DA8}" presName="Name13" presStyleLbl="parChTrans1D2" presStyleIdx="3" presStyleCnt="5"/>
      <dgm:spPr/>
      <dgm:t>
        <a:bodyPr/>
        <a:lstStyle/>
        <a:p>
          <a:endParaRPr lang="ru-RU"/>
        </a:p>
      </dgm:t>
    </dgm:pt>
    <dgm:pt modelId="{C3A556EE-8106-4A55-81F0-2B2502B5A655}" type="pres">
      <dgm:prSet presAssocID="{2CD401D7-E18D-4527-9B65-EF67ECE005EF}" presName="childText" presStyleLbl="bgAcc1" presStyleIdx="3" presStyleCnt="5" custScaleY="547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5AF756-1614-450E-9C3C-9AB3B72ADA2D}" type="pres">
      <dgm:prSet presAssocID="{59CA8BDC-212A-4B3C-B3C8-60109CC0C6D1}" presName="Name13" presStyleLbl="parChTrans1D2" presStyleIdx="4" presStyleCnt="5"/>
      <dgm:spPr/>
      <dgm:t>
        <a:bodyPr/>
        <a:lstStyle/>
        <a:p>
          <a:endParaRPr lang="ru-RU"/>
        </a:p>
      </dgm:t>
    </dgm:pt>
    <dgm:pt modelId="{60931775-F68B-4CD1-BC56-9A67BBA5C8A0}" type="pres">
      <dgm:prSet presAssocID="{0A6A5E7C-FD19-4B9F-B0DA-F4A1832BB7C0}" presName="childText" presStyleLbl="bgAcc1" presStyleIdx="4" presStyleCnt="5" custScaleY="49352" custLinFactNeighborX="534" custLinFactNeighborY="-48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6213DBF-3C97-41F9-A21C-C1757FAE8BC0}" srcId="{4E547387-314C-4F6C-984A-82D930ECFEE0}" destId="{0A6A5E7C-FD19-4B9F-B0DA-F4A1832BB7C0}" srcOrd="2" destOrd="0" parTransId="{59CA8BDC-212A-4B3C-B3C8-60109CC0C6D1}" sibTransId="{076CC647-29FE-425E-A9E2-0573E58BC531}"/>
    <dgm:cxn modelId="{6660CF1D-ADD8-4B9E-ACBA-C3EE39EDF470}" srcId="{F0AECAB0-277C-4A9B-A9BD-D0FB456CC067}" destId="{8BD67842-CD9D-490B-8175-DBB3CDB80116}" srcOrd="1" destOrd="0" parTransId="{04982287-AC42-4849-87F5-B9582304ACD0}" sibTransId="{956F4AAD-275D-42DF-8306-94C805EB4C9E}"/>
    <dgm:cxn modelId="{BED8A6EE-D637-4AD0-BF79-73549265B1CD}" type="presOf" srcId="{2CD401D7-E18D-4527-9B65-EF67ECE005EF}" destId="{C3A556EE-8106-4A55-81F0-2B2502B5A655}" srcOrd="0" destOrd="0" presId="urn:microsoft.com/office/officeart/2005/8/layout/hierarchy3"/>
    <dgm:cxn modelId="{28CEA9FA-7349-4023-9892-3D4212BA3F60}" srcId="{4E547387-314C-4F6C-984A-82D930ECFEE0}" destId="{5B8AB057-1947-42D2-AFA8-C44A957C2AA7}" srcOrd="0" destOrd="0" parTransId="{619110BE-26CC-4316-90D9-9C878BF80C17}" sibTransId="{40021C80-FE4E-49EB-B94A-C633A854CB6E}"/>
    <dgm:cxn modelId="{0149B22C-FCFE-4883-96D6-A8376A3C423E}" type="presOf" srcId="{B3481E78-9CC4-421C-8EDB-EFC2081004AB}" destId="{3A214334-0F49-4A22-90A1-0FE669460341}" srcOrd="0" destOrd="0" presId="urn:microsoft.com/office/officeart/2005/8/layout/hierarchy3"/>
    <dgm:cxn modelId="{4EF57C56-07C8-4509-BD39-18BC6EF0BEC6}" type="presOf" srcId="{0A6A5E7C-FD19-4B9F-B0DA-F4A1832BB7C0}" destId="{60931775-F68B-4CD1-BC56-9A67BBA5C8A0}" srcOrd="0" destOrd="0" presId="urn:microsoft.com/office/officeart/2005/8/layout/hierarchy3"/>
    <dgm:cxn modelId="{E1AFF083-B32C-49F7-B061-9954575B9B98}" type="presOf" srcId="{4E547387-314C-4F6C-984A-82D930ECFEE0}" destId="{46B857BF-13CB-4793-B68D-32CD5F98E023}" srcOrd="1" destOrd="0" presId="urn:microsoft.com/office/officeart/2005/8/layout/hierarchy3"/>
    <dgm:cxn modelId="{3CDD9D45-415F-44F3-9726-317E294DCC6E}" type="presOf" srcId="{D0E9788D-DDFF-4060-B35E-30F1EE8AE9BA}" destId="{B083EC05-02C9-4A09-8E7C-8C6E0A06AFC9}" srcOrd="0" destOrd="0" presId="urn:microsoft.com/office/officeart/2005/8/layout/hierarchy3"/>
    <dgm:cxn modelId="{F16AD6F7-9D34-4A67-966C-DB08D7D9F90A}" srcId="{4E547387-314C-4F6C-984A-82D930ECFEE0}" destId="{2CD401D7-E18D-4527-9B65-EF67ECE005EF}" srcOrd="1" destOrd="0" parTransId="{0B0E7886-877F-48C1-A3BA-40A077BB6DA8}" sibTransId="{42BEBEF0-46E3-4BD9-96FA-6B1D7557C3B6}"/>
    <dgm:cxn modelId="{C013232E-C3EE-4142-BA33-6FB73CABF298}" type="presOf" srcId="{59CA8BDC-212A-4B3C-B3C8-60109CC0C6D1}" destId="{3F5AF756-1614-450E-9C3C-9AB3B72ADA2D}" srcOrd="0" destOrd="0" presId="urn:microsoft.com/office/officeart/2005/8/layout/hierarchy3"/>
    <dgm:cxn modelId="{4345B8F8-2FB9-4F60-AA8F-0FF4C5C0BF69}" type="presOf" srcId="{04982287-AC42-4849-87F5-B9582304ACD0}" destId="{4396D5A4-2330-48B9-87AE-81B67686F9AE}" srcOrd="0" destOrd="0" presId="urn:microsoft.com/office/officeart/2005/8/layout/hierarchy3"/>
    <dgm:cxn modelId="{852EF6D9-BD71-4BEA-9ED7-34ECB9DA0FAA}" srcId="{F0AECAB0-277C-4A9B-A9BD-D0FB456CC067}" destId="{B3481E78-9CC4-421C-8EDB-EFC2081004AB}" srcOrd="0" destOrd="0" parTransId="{D0E9788D-DDFF-4060-B35E-30F1EE8AE9BA}" sibTransId="{C47F88B2-B022-49ED-9C81-26A98EFD4025}"/>
    <dgm:cxn modelId="{82668263-8652-49F4-BC24-06A711A5AFEC}" type="presOf" srcId="{0B0E7886-877F-48C1-A3BA-40A077BB6DA8}" destId="{CA5B9552-2CA8-41F0-81D6-B7246FF08604}" srcOrd="0" destOrd="0" presId="urn:microsoft.com/office/officeart/2005/8/layout/hierarchy3"/>
    <dgm:cxn modelId="{27225285-3928-46BF-BFBF-44C9C89C949B}" type="presOf" srcId="{5B8AB057-1947-42D2-AFA8-C44A957C2AA7}" destId="{5BD882FC-269E-4C40-9C59-A0E50F280375}" srcOrd="0" destOrd="0" presId="urn:microsoft.com/office/officeart/2005/8/layout/hierarchy3"/>
    <dgm:cxn modelId="{DAD72D64-53C4-4467-B8F9-844B44989EC8}" type="presOf" srcId="{619110BE-26CC-4316-90D9-9C878BF80C17}" destId="{E3C5B07C-2ED0-4FF8-987C-683D439A1163}" srcOrd="0" destOrd="0" presId="urn:microsoft.com/office/officeart/2005/8/layout/hierarchy3"/>
    <dgm:cxn modelId="{ABA45D40-E52E-42DC-AD8F-1DD76D6FF069}" type="presOf" srcId="{8BD67842-CD9D-490B-8175-DBB3CDB80116}" destId="{6CF54152-F31D-43FC-B18A-EE7BF32A983E}" srcOrd="0" destOrd="0" presId="urn:microsoft.com/office/officeart/2005/8/layout/hierarchy3"/>
    <dgm:cxn modelId="{14325734-06A0-4C9B-B2E2-9CF11824232D}" srcId="{3013C9F2-48CE-4872-975F-DF128D456031}" destId="{4E547387-314C-4F6C-984A-82D930ECFEE0}" srcOrd="1" destOrd="0" parTransId="{9B3CC372-21B3-442A-A76F-5F1FF48CFBEB}" sibTransId="{175C3141-CAB0-4B4C-9816-864F03B5E60A}"/>
    <dgm:cxn modelId="{A16755FB-3C23-47B5-B9BA-4F7E668C1656}" type="presOf" srcId="{4E547387-314C-4F6C-984A-82D930ECFEE0}" destId="{5F6E013E-BD0A-46F0-BEF9-9DFCD7C09944}" srcOrd="0" destOrd="0" presId="urn:microsoft.com/office/officeart/2005/8/layout/hierarchy3"/>
    <dgm:cxn modelId="{2522D59F-990C-4243-AC77-950DE5F7F08C}" type="presOf" srcId="{3013C9F2-48CE-4872-975F-DF128D456031}" destId="{B76B1DD3-E384-4AC8-8412-A0B46656460D}" srcOrd="0" destOrd="0" presId="urn:microsoft.com/office/officeart/2005/8/layout/hierarchy3"/>
    <dgm:cxn modelId="{D55357C0-EEE7-4BA9-B52B-379F954168EE}" srcId="{3013C9F2-48CE-4872-975F-DF128D456031}" destId="{F0AECAB0-277C-4A9B-A9BD-D0FB456CC067}" srcOrd="0" destOrd="0" parTransId="{F2FC55D7-F95B-4E32-A23B-ACA52451509C}" sibTransId="{46CA0E96-20D6-405A-9CE9-585BFF386CC4}"/>
    <dgm:cxn modelId="{5FB8A71B-023B-4AC5-AC8D-36A7E24C677A}" type="presOf" srcId="{F0AECAB0-277C-4A9B-A9BD-D0FB456CC067}" destId="{7CB88CA5-6F0D-430B-B534-55069A280FCF}" srcOrd="0" destOrd="0" presId="urn:microsoft.com/office/officeart/2005/8/layout/hierarchy3"/>
    <dgm:cxn modelId="{EBCDE101-85B6-44DD-B2B6-C7FFC51B95E4}" type="presOf" srcId="{F0AECAB0-277C-4A9B-A9BD-D0FB456CC067}" destId="{A6BADAF0-F4DC-4170-B7D7-170990EBC2FA}" srcOrd="1" destOrd="0" presId="urn:microsoft.com/office/officeart/2005/8/layout/hierarchy3"/>
    <dgm:cxn modelId="{B111B24E-60A1-44A5-ABF1-9475F1EC2E19}" type="presParOf" srcId="{B76B1DD3-E384-4AC8-8412-A0B46656460D}" destId="{26FB5C17-5014-4222-A5E3-27F6C7936429}" srcOrd="0" destOrd="0" presId="urn:microsoft.com/office/officeart/2005/8/layout/hierarchy3"/>
    <dgm:cxn modelId="{39A2EEA4-0F03-4456-8364-FBE697AE347F}" type="presParOf" srcId="{26FB5C17-5014-4222-A5E3-27F6C7936429}" destId="{C2CE241A-B2AA-4359-9E71-0F16AA3E9B6A}" srcOrd="0" destOrd="0" presId="urn:microsoft.com/office/officeart/2005/8/layout/hierarchy3"/>
    <dgm:cxn modelId="{E9F0EA39-CC99-4190-8B26-4EB9B4D39FD4}" type="presParOf" srcId="{C2CE241A-B2AA-4359-9E71-0F16AA3E9B6A}" destId="{7CB88CA5-6F0D-430B-B534-55069A280FCF}" srcOrd="0" destOrd="0" presId="urn:microsoft.com/office/officeart/2005/8/layout/hierarchy3"/>
    <dgm:cxn modelId="{545D56BF-44C7-481E-94FE-011511EC492F}" type="presParOf" srcId="{C2CE241A-B2AA-4359-9E71-0F16AA3E9B6A}" destId="{A6BADAF0-F4DC-4170-B7D7-170990EBC2FA}" srcOrd="1" destOrd="0" presId="urn:microsoft.com/office/officeart/2005/8/layout/hierarchy3"/>
    <dgm:cxn modelId="{6917D705-47FC-428D-A418-BDE64157F3FB}" type="presParOf" srcId="{26FB5C17-5014-4222-A5E3-27F6C7936429}" destId="{C4EFFD17-10FA-4136-BBA1-3D28D733C788}" srcOrd="1" destOrd="0" presId="urn:microsoft.com/office/officeart/2005/8/layout/hierarchy3"/>
    <dgm:cxn modelId="{1D693ED9-4666-47F6-BBB5-72DF8F666F00}" type="presParOf" srcId="{C4EFFD17-10FA-4136-BBA1-3D28D733C788}" destId="{B083EC05-02C9-4A09-8E7C-8C6E0A06AFC9}" srcOrd="0" destOrd="0" presId="urn:microsoft.com/office/officeart/2005/8/layout/hierarchy3"/>
    <dgm:cxn modelId="{A564149C-E57A-4EB8-B230-1145538EAC2A}" type="presParOf" srcId="{C4EFFD17-10FA-4136-BBA1-3D28D733C788}" destId="{3A214334-0F49-4A22-90A1-0FE669460341}" srcOrd="1" destOrd="0" presId="urn:microsoft.com/office/officeart/2005/8/layout/hierarchy3"/>
    <dgm:cxn modelId="{E1B0D347-D631-4A01-9BBD-881096FDD29F}" type="presParOf" srcId="{C4EFFD17-10FA-4136-BBA1-3D28D733C788}" destId="{4396D5A4-2330-48B9-87AE-81B67686F9AE}" srcOrd="2" destOrd="0" presId="urn:microsoft.com/office/officeart/2005/8/layout/hierarchy3"/>
    <dgm:cxn modelId="{09DFD4A2-2791-4164-BC20-3BD09DCD47F5}" type="presParOf" srcId="{C4EFFD17-10FA-4136-BBA1-3D28D733C788}" destId="{6CF54152-F31D-43FC-B18A-EE7BF32A983E}" srcOrd="3" destOrd="0" presId="urn:microsoft.com/office/officeart/2005/8/layout/hierarchy3"/>
    <dgm:cxn modelId="{5296413D-D41D-41C6-9FE7-38D8FA780DAC}" type="presParOf" srcId="{B76B1DD3-E384-4AC8-8412-A0B46656460D}" destId="{49B1D174-A55B-4111-AFCE-2D60A14190E5}" srcOrd="1" destOrd="0" presId="urn:microsoft.com/office/officeart/2005/8/layout/hierarchy3"/>
    <dgm:cxn modelId="{4DA107D9-E522-4D0C-81FB-016BA3F07053}" type="presParOf" srcId="{49B1D174-A55B-4111-AFCE-2D60A14190E5}" destId="{2A3ECE00-7135-4040-87D6-2E9F01B25E5B}" srcOrd="0" destOrd="0" presId="urn:microsoft.com/office/officeart/2005/8/layout/hierarchy3"/>
    <dgm:cxn modelId="{9B827FC5-3197-4925-854A-5DB738429BD7}" type="presParOf" srcId="{2A3ECE00-7135-4040-87D6-2E9F01B25E5B}" destId="{5F6E013E-BD0A-46F0-BEF9-9DFCD7C09944}" srcOrd="0" destOrd="0" presId="urn:microsoft.com/office/officeart/2005/8/layout/hierarchy3"/>
    <dgm:cxn modelId="{A99F5BA3-9384-4591-B4A1-53473C89D048}" type="presParOf" srcId="{2A3ECE00-7135-4040-87D6-2E9F01B25E5B}" destId="{46B857BF-13CB-4793-B68D-32CD5F98E023}" srcOrd="1" destOrd="0" presId="urn:microsoft.com/office/officeart/2005/8/layout/hierarchy3"/>
    <dgm:cxn modelId="{4088F587-63BE-4B30-83BF-8D2CE9BC643D}" type="presParOf" srcId="{49B1D174-A55B-4111-AFCE-2D60A14190E5}" destId="{34B7DCC7-C6F2-44E1-B38C-0CB451207B95}" srcOrd="1" destOrd="0" presId="urn:microsoft.com/office/officeart/2005/8/layout/hierarchy3"/>
    <dgm:cxn modelId="{AA6A98E0-DFD1-4214-A20B-B1425ED8F861}" type="presParOf" srcId="{34B7DCC7-C6F2-44E1-B38C-0CB451207B95}" destId="{E3C5B07C-2ED0-4FF8-987C-683D439A1163}" srcOrd="0" destOrd="0" presId="urn:microsoft.com/office/officeart/2005/8/layout/hierarchy3"/>
    <dgm:cxn modelId="{9487DB89-4120-49E8-9469-18B9953E3510}" type="presParOf" srcId="{34B7DCC7-C6F2-44E1-B38C-0CB451207B95}" destId="{5BD882FC-269E-4C40-9C59-A0E50F280375}" srcOrd="1" destOrd="0" presId="urn:microsoft.com/office/officeart/2005/8/layout/hierarchy3"/>
    <dgm:cxn modelId="{D208E2ED-D20B-4175-8B1F-BF1467E13580}" type="presParOf" srcId="{34B7DCC7-C6F2-44E1-B38C-0CB451207B95}" destId="{CA5B9552-2CA8-41F0-81D6-B7246FF08604}" srcOrd="2" destOrd="0" presId="urn:microsoft.com/office/officeart/2005/8/layout/hierarchy3"/>
    <dgm:cxn modelId="{DC8D2483-2B63-4EA2-A0D7-3799CE807A56}" type="presParOf" srcId="{34B7DCC7-C6F2-44E1-B38C-0CB451207B95}" destId="{C3A556EE-8106-4A55-81F0-2B2502B5A655}" srcOrd="3" destOrd="0" presId="urn:microsoft.com/office/officeart/2005/8/layout/hierarchy3"/>
    <dgm:cxn modelId="{1568BFDD-438A-4E9D-A800-9358575AFEC8}" type="presParOf" srcId="{34B7DCC7-C6F2-44E1-B38C-0CB451207B95}" destId="{3F5AF756-1614-450E-9C3C-9AB3B72ADA2D}" srcOrd="4" destOrd="0" presId="urn:microsoft.com/office/officeart/2005/8/layout/hierarchy3"/>
    <dgm:cxn modelId="{E5A84E17-1776-4C91-8D23-EA34111085F7}" type="presParOf" srcId="{34B7DCC7-C6F2-44E1-B38C-0CB451207B95}" destId="{60931775-F68B-4CD1-BC56-9A67BBA5C8A0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B88CA5-6F0D-430B-B534-55069A280FCF}">
      <dsp:nvSpPr>
        <dsp:cNvPr id="0" name=""/>
        <dsp:cNvSpPr/>
      </dsp:nvSpPr>
      <dsp:spPr>
        <a:xfrm>
          <a:off x="440636" y="0"/>
          <a:ext cx="4259568" cy="1120013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 электронном виде</a:t>
          </a:r>
          <a:endParaRPr lang="ru-RU" sz="20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73440" y="32804"/>
        <a:ext cx="4193960" cy="1054405"/>
      </dsp:txXfrm>
    </dsp:sp>
    <dsp:sp modelId="{B083EC05-02C9-4A09-8E7C-8C6E0A06AFC9}">
      <dsp:nvSpPr>
        <dsp:cNvPr id="0" name=""/>
        <dsp:cNvSpPr/>
      </dsp:nvSpPr>
      <dsp:spPr>
        <a:xfrm>
          <a:off x="866593" y="1120013"/>
          <a:ext cx="425956" cy="6249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4964"/>
              </a:lnTo>
              <a:lnTo>
                <a:pt x="425956" y="62496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214334-0F49-4A22-90A1-0FE669460341}">
      <dsp:nvSpPr>
        <dsp:cNvPr id="0" name=""/>
        <dsp:cNvSpPr/>
      </dsp:nvSpPr>
      <dsp:spPr>
        <a:xfrm>
          <a:off x="1292549" y="1402012"/>
          <a:ext cx="1792021" cy="6859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ЕПГУ</a:t>
          </a:r>
          <a:endParaRPr lang="ru-RU" sz="2000" b="1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312639" y="1422102"/>
        <a:ext cx="1751841" cy="645749"/>
      </dsp:txXfrm>
    </dsp:sp>
    <dsp:sp modelId="{4396D5A4-2330-48B9-87AE-81B67686F9AE}">
      <dsp:nvSpPr>
        <dsp:cNvPr id="0" name=""/>
        <dsp:cNvSpPr/>
      </dsp:nvSpPr>
      <dsp:spPr>
        <a:xfrm>
          <a:off x="866593" y="1120013"/>
          <a:ext cx="425956" cy="1707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7238"/>
              </a:lnTo>
              <a:lnTo>
                <a:pt x="425956" y="17072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F54152-F31D-43FC-B18A-EE7BF32A983E}">
      <dsp:nvSpPr>
        <dsp:cNvPr id="0" name=""/>
        <dsp:cNvSpPr/>
      </dsp:nvSpPr>
      <dsp:spPr>
        <a:xfrm>
          <a:off x="1292549" y="2367946"/>
          <a:ext cx="1792021" cy="9186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Личный кабинет</a:t>
          </a:r>
          <a:endParaRPr lang="ru-RU" sz="2000" b="1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319454" y="2394851"/>
        <a:ext cx="1738211" cy="864802"/>
      </dsp:txXfrm>
    </dsp:sp>
    <dsp:sp modelId="{5F6E013E-BD0A-46F0-BEF9-9DFCD7C09944}">
      <dsp:nvSpPr>
        <dsp:cNvPr id="0" name=""/>
        <dsp:cNvSpPr/>
      </dsp:nvSpPr>
      <dsp:spPr>
        <a:xfrm>
          <a:off x="5260211" y="1995"/>
          <a:ext cx="4154309" cy="1120013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 бумажном носителе</a:t>
          </a:r>
          <a:endParaRPr lang="ru-RU" sz="20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5293015" y="34799"/>
        <a:ext cx="4088701" cy="1054405"/>
      </dsp:txXfrm>
    </dsp:sp>
    <dsp:sp modelId="{E3C5B07C-2ED0-4FF8-987C-683D439A1163}">
      <dsp:nvSpPr>
        <dsp:cNvPr id="0" name=""/>
        <dsp:cNvSpPr/>
      </dsp:nvSpPr>
      <dsp:spPr>
        <a:xfrm>
          <a:off x="5675642" y="1122009"/>
          <a:ext cx="415430" cy="7348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4885"/>
              </a:lnTo>
              <a:lnTo>
                <a:pt x="415430" y="7348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D882FC-269E-4C40-9C59-A0E50F280375}">
      <dsp:nvSpPr>
        <dsp:cNvPr id="0" name=""/>
        <dsp:cNvSpPr/>
      </dsp:nvSpPr>
      <dsp:spPr>
        <a:xfrm>
          <a:off x="6091073" y="1402012"/>
          <a:ext cx="3030649" cy="9097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Лично (через представителя)</a:t>
          </a:r>
          <a:endParaRPr lang="ru-RU" sz="2000" b="1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117719" y="1428658"/>
        <a:ext cx="2977357" cy="856472"/>
      </dsp:txXfrm>
    </dsp:sp>
    <dsp:sp modelId="{CA5B9552-2CA8-41F0-81D6-B7246FF08604}">
      <dsp:nvSpPr>
        <dsp:cNvPr id="0" name=""/>
        <dsp:cNvSpPr/>
      </dsp:nvSpPr>
      <dsp:spPr>
        <a:xfrm>
          <a:off x="5675642" y="1122009"/>
          <a:ext cx="415430" cy="17762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6218"/>
              </a:lnTo>
              <a:lnTo>
                <a:pt x="415430" y="17762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A556EE-8106-4A55-81F0-2B2502B5A655}">
      <dsp:nvSpPr>
        <dsp:cNvPr id="0" name=""/>
        <dsp:cNvSpPr/>
      </dsp:nvSpPr>
      <dsp:spPr>
        <a:xfrm>
          <a:off x="6091073" y="2591780"/>
          <a:ext cx="1792021" cy="6128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Почтой</a:t>
          </a:r>
          <a:endParaRPr lang="ru-RU" sz="2000" b="1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109024" y="2609731"/>
        <a:ext cx="1756119" cy="576991"/>
      </dsp:txXfrm>
    </dsp:sp>
    <dsp:sp modelId="{3F5AF756-1614-450E-9C3C-9AB3B72ADA2D}">
      <dsp:nvSpPr>
        <dsp:cNvPr id="0" name=""/>
        <dsp:cNvSpPr/>
      </dsp:nvSpPr>
      <dsp:spPr>
        <a:xfrm>
          <a:off x="5675642" y="1122009"/>
          <a:ext cx="425000" cy="25842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4297"/>
              </a:lnTo>
              <a:lnTo>
                <a:pt x="425000" y="258429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931775-F68B-4CD1-BC56-9A67BBA5C8A0}">
      <dsp:nvSpPr>
        <dsp:cNvPr id="0" name=""/>
        <dsp:cNvSpPr/>
      </dsp:nvSpPr>
      <dsp:spPr>
        <a:xfrm>
          <a:off x="6100643" y="3429931"/>
          <a:ext cx="1792021" cy="5527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МФЦ</a:t>
          </a:r>
          <a:endParaRPr lang="ru-RU" sz="2000" b="1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116832" y="3446120"/>
        <a:ext cx="1759643" cy="5203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1D1A0-4D1F-4295-AE63-6C4F406DCC55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97C71-B80E-4304-85B5-7BA39D8588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055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63A348-E0EA-4737-B56B-FEC3BCFA9EDB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92204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C07B-8133-4AB2-A08D-CDD59C5CA855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6FB7D-2A16-4423-B3E7-27C50312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309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C07B-8133-4AB2-A08D-CDD59C5CA855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6FB7D-2A16-4423-B3E7-27C50312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424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C07B-8133-4AB2-A08D-CDD59C5CA855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6FB7D-2A16-4423-B3E7-27C50312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72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43173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C07B-8133-4AB2-A08D-CDD59C5CA855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6FB7D-2A16-4423-B3E7-27C50312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115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C07B-8133-4AB2-A08D-CDD59C5CA855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6FB7D-2A16-4423-B3E7-27C50312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114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C07B-8133-4AB2-A08D-CDD59C5CA855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6FB7D-2A16-4423-B3E7-27C50312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099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C07B-8133-4AB2-A08D-CDD59C5CA855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6FB7D-2A16-4423-B3E7-27C50312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641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C07B-8133-4AB2-A08D-CDD59C5CA855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6FB7D-2A16-4423-B3E7-27C50312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780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C07B-8133-4AB2-A08D-CDD59C5CA855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6FB7D-2A16-4423-B3E7-27C50312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423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C07B-8133-4AB2-A08D-CDD59C5CA855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6FB7D-2A16-4423-B3E7-27C50312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68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C07B-8133-4AB2-A08D-CDD59C5CA855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6FB7D-2A16-4423-B3E7-27C50312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672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C07B-8133-4AB2-A08D-CDD59C5CA855}" type="datetimeFigureOut">
              <a:rPr lang="ru-RU" smtClean="0"/>
              <a:t>25.03.2025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6FB7D-2A16-4423-B3E7-27C5031296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781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000">
              <a:schemeClr val="bg1"/>
            </a:gs>
            <a:gs pos="7000">
              <a:schemeClr val="bg1">
                <a:lumMod val="85000"/>
              </a:schemeClr>
            </a:gs>
            <a:gs pos="31696">
              <a:schemeClr val="bg1">
                <a:lumMod val="95000"/>
              </a:schemeClr>
            </a:gs>
            <a:gs pos="56000">
              <a:schemeClr val="bg1"/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C907D87F-5800-A56F-8F81-98D8F4F47C31}"/>
              </a:ext>
            </a:extLst>
          </p:cNvPr>
          <p:cNvCxnSpPr>
            <a:cxnSpLocks/>
          </p:cNvCxnSpPr>
          <p:nvPr/>
        </p:nvCxnSpPr>
        <p:spPr>
          <a:xfrm>
            <a:off x="765049" y="0"/>
            <a:ext cx="0" cy="6858000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Graphic 2">
            <a:extLst>
              <a:ext uri="{FF2B5EF4-FFF2-40B4-BE49-F238E27FC236}">
                <a16:creationId xmlns="" xmlns:a16="http://schemas.microsoft.com/office/drawing/2014/main" id="{74E6C9F3-6E40-46DB-A271-4B711BA02D9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 r="64756"/>
          <a:stretch/>
        </p:blipFill>
        <p:spPr>
          <a:xfrm>
            <a:off x="1530100" y="476665"/>
            <a:ext cx="725475" cy="655713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DE2003D5-C530-E629-2C49-71877DC978C3}"/>
              </a:ext>
            </a:extLst>
          </p:cNvPr>
          <p:cNvSpPr txBox="1"/>
          <p:nvPr/>
        </p:nvSpPr>
        <p:spPr>
          <a:xfrm>
            <a:off x="927101" y="2865874"/>
            <a:ext cx="9952567" cy="86177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Изменения в законодательстве в части налогового учета физических лиц и организаций</a:t>
            </a:r>
            <a:r>
              <a:rPr lang="ru-RU" altLang="ru-RU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altLang="ru-R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86368" y="5230311"/>
            <a:ext cx="100456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40">
              <a:spcAft>
                <a:spcPts val="600"/>
              </a:spcAft>
              <a:defRPr/>
            </a:pPr>
            <a:r>
              <a:rPr lang="ru-RU" alt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Заместитель начальника </a:t>
            </a:r>
            <a:r>
              <a:rPr lang="ru-RU" alt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отдела </a:t>
            </a:r>
            <a:r>
              <a:rPr lang="ru-RU" alt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регистрации и учета налогоплательщиков Коротченко Ю.А</a:t>
            </a:r>
            <a:r>
              <a:rPr lang="ru-RU" alt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12101" y="573688"/>
            <a:ext cx="36375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olos UI Medium" panose="020B0604020202020204" pitchFamily="34" charset="-52"/>
                <a:cs typeface="Golos UI Medium" panose="020B0604020202020204" pitchFamily="34" charset="-52"/>
              </a:rPr>
              <a:t>УПРАВЛЕНИЕ ФЕДЕРАЛЬНОЙ</a:t>
            </a:r>
          </a:p>
          <a:p>
            <a:r>
              <a:rPr lang="ru-RU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olos UI Medium" panose="020B0604020202020204" pitchFamily="34" charset="-52"/>
                <a:cs typeface="Golos UI Medium" panose="020B0604020202020204" pitchFamily="34" charset="-52"/>
              </a:rPr>
              <a:t>НАЛОГОВОЙ СЛУЖБЫ ПО Г. СЕВАСТОПОЛЮ</a:t>
            </a: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Golos UI Medium" panose="020B0604020202020204" pitchFamily="34" charset="-52"/>
              <a:cs typeface="Golos UI Medium" panose="020B0604020202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743519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">
              <a:schemeClr val="accent3">
                <a:lumMod val="20000"/>
                <a:lumOff val="80000"/>
              </a:schemeClr>
            </a:gs>
            <a:gs pos="9000">
              <a:schemeClr val="accent3">
                <a:alpha val="71000"/>
                <a:lumMod val="47000"/>
                <a:lumOff val="53000"/>
              </a:schemeClr>
            </a:gs>
            <a:gs pos="100000">
              <a:schemeClr val="bg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57058" y="142186"/>
            <a:ext cx="91554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ПЕРЕХОД НА ЕДИНЫЙ ДОКУМЕНТ, ПОДТВЕРЖДАЮЩИЙ ПОСТАНОВКУ </a:t>
            </a:r>
            <a:endParaRPr lang="ru-RU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</a:t>
            </a:r>
            <a:r>
              <a:rPr lang="ru-RU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УЧЕТ (СНЯТИЕ С УЧЕТА) В НАЛОГОВОМ </a:t>
            </a:r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ОРГАНЕ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1989179" y="788517"/>
            <a:ext cx="9901143" cy="1621"/>
          </a:xfrm>
          <a:prstGeom prst="line">
            <a:avLst/>
          </a:prstGeom>
          <a:ln>
            <a:solidFill>
              <a:schemeClr val="accent5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7034" y="62611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592689"/>
              </p:ext>
            </p:extLst>
          </p:nvPr>
        </p:nvGraphicFramePr>
        <p:xfrm>
          <a:off x="2447533" y="1064321"/>
          <a:ext cx="9003439" cy="5196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8081"/>
                <a:gridCol w="4615358"/>
              </a:tblGrid>
              <a:tr h="53587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 01.01.2026</a:t>
                      </a:r>
                      <a:endParaRPr lang="ru-RU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 01.01.2026</a:t>
                      </a:r>
                      <a:endParaRPr lang="ru-RU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576211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Что выдается?</a:t>
                      </a:r>
                      <a:endParaRPr lang="ru-RU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84697">
                <a:tc>
                  <a:txBody>
                    <a:bodyPr/>
                    <a:lstStyle/>
                    <a:p>
                      <a:endParaRPr lang="ru-RU" sz="1800" b="1" kern="1200" dirty="0" smtClean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ru-RU" sz="1800" b="1" kern="1200" dirty="0" smtClean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Свидетельство </a:t>
                      </a: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 постановке на учет</a:t>
                      </a:r>
                    </a:p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(КНД 1121007, 1122022, 1121054)</a:t>
                      </a:r>
                    </a:p>
                    <a:p>
                      <a:endParaRPr lang="ru-RU" sz="1800" b="1" kern="1200" dirty="0" smtClean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ru-RU" sz="1800" b="1" kern="1200" dirty="0" smtClean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ru-RU" sz="1800" b="1" kern="1200" dirty="0" smtClean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Уведомление о постановке 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 учет/ снятии с учета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(КНД 1121029, 1121013, 1121017, 1122024, 1122023, 1121055, 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1121056, 1120450)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1" kern="1200" dirty="0" smtClean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endParaRPr lang="ru-RU" sz="1800" b="1" kern="1200" dirty="0" smtClean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endParaRPr lang="en-US" sz="1800" b="1" kern="1200" dirty="0" smtClean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ru-RU" sz="1800" b="1" kern="120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Выписка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из Единого государственного реестра налогоплательщиков </a:t>
                      </a:r>
                    </a:p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(в отношении организации КНД 1121005, физического лица КНД 1122003) 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ru-RU" sz="1800" b="1" kern="1200" dirty="0" smtClean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ru-RU" sz="1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6298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">
              <a:schemeClr val="accent3">
                <a:lumMod val="20000"/>
                <a:lumOff val="80000"/>
              </a:schemeClr>
            </a:gs>
            <a:gs pos="7000">
              <a:schemeClr val="accent3">
                <a:alpha val="71000"/>
                <a:lumMod val="47000"/>
                <a:lumOff val="53000"/>
              </a:schemeClr>
            </a:gs>
            <a:gs pos="100000">
              <a:schemeClr val="bg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4510" y="143405"/>
            <a:ext cx="96652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ДОКУМЕНТЫ, ПОДТВЕРЖДАЮЩИЕ ПОСТАНОВКУ НА УЧЕТ </a:t>
            </a:r>
          </a:p>
          <a:p>
            <a:pPr algn="ctr"/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НАЛОГОВОМ ОРГАНЕ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1695450" y="836579"/>
            <a:ext cx="10113929" cy="5250"/>
          </a:xfrm>
          <a:prstGeom prst="line">
            <a:avLst/>
          </a:prstGeom>
          <a:ln>
            <a:solidFill>
              <a:schemeClr val="accent5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7034" y="62611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grpSp>
        <p:nvGrpSpPr>
          <p:cNvPr id="42" name="Group 3">
            <a:extLst>
              <a:ext uri="{FF2B5EF4-FFF2-40B4-BE49-F238E27FC236}">
                <a16:creationId xmlns="" xmlns:a16="http://schemas.microsoft.com/office/drawing/2014/main" id="{B135E839-14E1-A4C3-5F59-98B0D1098969}"/>
              </a:ext>
            </a:extLst>
          </p:cNvPr>
          <p:cNvGrpSpPr/>
          <p:nvPr/>
        </p:nvGrpSpPr>
        <p:grpSpPr>
          <a:xfrm>
            <a:off x="1323975" y="1654944"/>
            <a:ext cx="1669754" cy="4334795"/>
            <a:chOff x="3736544" y="1720397"/>
            <a:chExt cx="1564483" cy="4061504"/>
          </a:xfrm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</p:grpSpPr>
        <p:grpSp>
          <p:nvGrpSpPr>
            <p:cNvPr id="43" name="Group 4">
              <a:extLst>
                <a:ext uri="{FF2B5EF4-FFF2-40B4-BE49-F238E27FC236}">
                  <a16:creationId xmlns="" xmlns:a16="http://schemas.microsoft.com/office/drawing/2014/main" id="{F13E5380-8467-3163-A40A-476EF8B21D83}"/>
                </a:ext>
              </a:extLst>
            </p:cNvPr>
            <p:cNvGrpSpPr/>
            <p:nvPr/>
          </p:nvGrpSpPr>
          <p:grpSpPr>
            <a:xfrm>
              <a:off x="3736544" y="2735031"/>
              <a:ext cx="1563635" cy="1043160"/>
              <a:chOff x="3040927" y="2707954"/>
              <a:chExt cx="2321970" cy="1549075"/>
            </a:xfrm>
          </p:grpSpPr>
          <p:sp>
            <p:nvSpPr>
              <p:cNvPr id="60" name="Flowchart: Decision 19">
                <a:extLst>
                  <a:ext uri="{FF2B5EF4-FFF2-40B4-BE49-F238E27FC236}">
                    <a16:creationId xmlns="" xmlns:a16="http://schemas.microsoft.com/office/drawing/2014/main" id="{CBD909B5-30AE-CC8E-5C7F-25574F782A52}"/>
                  </a:ext>
                </a:extLst>
              </p:cNvPr>
              <p:cNvSpPr/>
              <p:nvPr/>
            </p:nvSpPr>
            <p:spPr>
              <a:xfrm rot="2011191">
                <a:off x="3040927" y="2708397"/>
                <a:ext cx="1228464" cy="823071"/>
              </a:xfrm>
              <a:prstGeom prst="flowChartDecision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61" name="Flowchart: Decision 20">
                <a:extLst>
                  <a:ext uri="{FF2B5EF4-FFF2-40B4-BE49-F238E27FC236}">
                    <a16:creationId xmlns="" xmlns:a16="http://schemas.microsoft.com/office/drawing/2014/main" id="{53F128EB-0023-7671-F360-1BBDF7E04D69}"/>
                  </a:ext>
                </a:extLst>
              </p:cNvPr>
              <p:cNvSpPr/>
              <p:nvPr/>
            </p:nvSpPr>
            <p:spPr>
              <a:xfrm rot="2011191">
                <a:off x="3351518" y="3428623"/>
                <a:ext cx="1228464" cy="823071"/>
              </a:xfrm>
              <a:prstGeom prst="flowChartDecision">
                <a:avLst/>
              </a:prstGeom>
              <a:solidFill>
                <a:schemeClr val="accent3"/>
              </a:solidFill>
              <a:ln>
                <a:solidFill>
                  <a:schemeClr val="accent5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62" name="Flowchart: Decision 21">
                <a:extLst>
                  <a:ext uri="{FF2B5EF4-FFF2-40B4-BE49-F238E27FC236}">
                    <a16:creationId xmlns="" xmlns:a16="http://schemas.microsoft.com/office/drawing/2014/main" id="{834E8159-7C6E-8704-5248-628F97C9F571}"/>
                  </a:ext>
                </a:extLst>
              </p:cNvPr>
              <p:cNvSpPr/>
              <p:nvPr/>
            </p:nvSpPr>
            <p:spPr>
              <a:xfrm rot="2011191">
                <a:off x="3831275" y="2707954"/>
                <a:ext cx="1228464" cy="823070"/>
              </a:xfrm>
              <a:prstGeom prst="flowChartDecision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63" name="Flowchart: Decision 22">
                <a:extLst>
                  <a:ext uri="{FF2B5EF4-FFF2-40B4-BE49-F238E27FC236}">
                    <a16:creationId xmlns="" xmlns:a16="http://schemas.microsoft.com/office/drawing/2014/main" id="{11377107-E3AD-4CFF-55F9-3BB47AC37ACE}"/>
                  </a:ext>
                </a:extLst>
              </p:cNvPr>
              <p:cNvSpPr/>
              <p:nvPr/>
            </p:nvSpPr>
            <p:spPr>
              <a:xfrm rot="2011191">
                <a:off x="4134433" y="3433959"/>
                <a:ext cx="1228464" cy="823070"/>
              </a:xfrm>
              <a:prstGeom prst="flowChartDecision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grpSp>
          <p:nvGrpSpPr>
            <p:cNvPr id="44" name="Group 5">
              <a:extLst>
                <a:ext uri="{FF2B5EF4-FFF2-40B4-BE49-F238E27FC236}">
                  <a16:creationId xmlns="" xmlns:a16="http://schemas.microsoft.com/office/drawing/2014/main" id="{A160F9AD-4D67-C04F-04EE-6134BE42EE4F}"/>
                </a:ext>
              </a:extLst>
            </p:cNvPr>
            <p:cNvGrpSpPr/>
            <p:nvPr/>
          </p:nvGrpSpPr>
          <p:grpSpPr>
            <a:xfrm flipH="1">
              <a:off x="3736544" y="1720397"/>
              <a:ext cx="1564483" cy="1043162"/>
              <a:chOff x="4572358" y="1979116"/>
              <a:chExt cx="2323229" cy="1549077"/>
            </a:xfrm>
          </p:grpSpPr>
          <p:sp>
            <p:nvSpPr>
              <p:cNvPr id="56" name="Flowchart: Decision 15">
                <a:extLst>
                  <a:ext uri="{FF2B5EF4-FFF2-40B4-BE49-F238E27FC236}">
                    <a16:creationId xmlns="" xmlns:a16="http://schemas.microsoft.com/office/drawing/2014/main" id="{14013111-D0D7-33C8-6D75-C9483D3F9171}"/>
                  </a:ext>
                </a:extLst>
              </p:cNvPr>
              <p:cNvSpPr/>
              <p:nvPr/>
            </p:nvSpPr>
            <p:spPr>
              <a:xfrm rot="2011191">
                <a:off x="4572358" y="1984896"/>
                <a:ext cx="1228464" cy="823071"/>
              </a:xfrm>
              <a:prstGeom prst="flowChartDecision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7" name="Flowchart: Decision 16">
                <a:extLst>
                  <a:ext uri="{FF2B5EF4-FFF2-40B4-BE49-F238E27FC236}">
                    <a16:creationId xmlns="" xmlns:a16="http://schemas.microsoft.com/office/drawing/2014/main" id="{1401B3F0-27B9-BCA9-158F-BB1459375F0B}"/>
                  </a:ext>
                </a:extLst>
              </p:cNvPr>
              <p:cNvSpPr/>
              <p:nvPr/>
            </p:nvSpPr>
            <p:spPr>
              <a:xfrm rot="2011191">
                <a:off x="4875117" y="2705122"/>
                <a:ext cx="1228464" cy="823071"/>
              </a:xfrm>
              <a:prstGeom prst="flowChartDecision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8" name="Flowchart: Decision 17">
                <a:extLst>
                  <a:ext uri="{FF2B5EF4-FFF2-40B4-BE49-F238E27FC236}">
                    <a16:creationId xmlns="" xmlns:a16="http://schemas.microsoft.com/office/drawing/2014/main" id="{B88E7528-3BD6-CBC4-33C2-BA803C431466}"/>
                  </a:ext>
                </a:extLst>
              </p:cNvPr>
              <p:cNvSpPr/>
              <p:nvPr/>
            </p:nvSpPr>
            <p:spPr>
              <a:xfrm rot="2011191">
                <a:off x="5359815" y="1979116"/>
                <a:ext cx="1228464" cy="823071"/>
              </a:xfrm>
              <a:prstGeom prst="flowChartDecision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9" name="Flowchart: Decision 18">
                <a:extLst>
                  <a:ext uri="{FF2B5EF4-FFF2-40B4-BE49-F238E27FC236}">
                    <a16:creationId xmlns="" xmlns:a16="http://schemas.microsoft.com/office/drawing/2014/main" id="{33ECFD9F-7126-BD06-B150-42E3895B1667}"/>
                  </a:ext>
                </a:extLst>
              </p:cNvPr>
              <p:cNvSpPr/>
              <p:nvPr/>
            </p:nvSpPr>
            <p:spPr>
              <a:xfrm rot="2011191">
                <a:off x="5667123" y="2705120"/>
                <a:ext cx="1228464" cy="823071"/>
              </a:xfrm>
              <a:prstGeom prst="flowChartDecision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45" name="Group 6">
              <a:extLst>
                <a:ext uri="{FF2B5EF4-FFF2-40B4-BE49-F238E27FC236}">
                  <a16:creationId xmlns="" xmlns:a16="http://schemas.microsoft.com/office/drawing/2014/main" id="{848AC0FE-F0A3-4BD6-A665-891E16214200}"/>
                </a:ext>
              </a:extLst>
            </p:cNvPr>
            <p:cNvGrpSpPr/>
            <p:nvPr/>
          </p:nvGrpSpPr>
          <p:grpSpPr>
            <a:xfrm flipH="1">
              <a:off x="3736544" y="3735089"/>
              <a:ext cx="1564483" cy="1043161"/>
              <a:chOff x="4572358" y="1979116"/>
              <a:chExt cx="2323229" cy="1549075"/>
            </a:xfrm>
          </p:grpSpPr>
          <p:sp>
            <p:nvSpPr>
              <p:cNvPr id="52" name="Flowchart: Decision 11">
                <a:extLst>
                  <a:ext uri="{FF2B5EF4-FFF2-40B4-BE49-F238E27FC236}">
                    <a16:creationId xmlns="" xmlns:a16="http://schemas.microsoft.com/office/drawing/2014/main" id="{19D6573A-872A-5BB5-7717-A68EABCD2EAE}"/>
                  </a:ext>
                </a:extLst>
              </p:cNvPr>
              <p:cNvSpPr/>
              <p:nvPr/>
            </p:nvSpPr>
            <p:spPr>
              <a:xfrm rot="2011191">
                <a:off x="4572358" y="1984896"/>
                <a:ext cx="1228464" cy="823071"/>
              </a:xfrm>
              <a:prstGeom prst="flowChartDecision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3" name="Flowchart: Decision 12">
                <a:extLst>
                  <a:ext uri="{FF2B5EF4-FFF2-40B4-BE49-F238E27FC236}">
                    <a16:creationId xmlns="" xmlns:a16="http://schemas.microsoft.com/office/drawing/2014/main" id="{8E2E5CAE-2FE9-BCBA-1A5F-037E7572B5B7}"/>
                  </a:ext>
                </a:extLst>
              </p:cNvPr>
              <p:cNvSpPr/>
              <p:nvPr/>
            </p:nvSpPr>
            <p:spPr>
              <a:xfrm rot="2011191">
                <a:off x="4876296" y="2705119"/>
                <a:ext cx="1228464" cy="823072"/>
              </a:xfrm>
              <a:prstGeom prst="flowChartDecision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4" name="Flowchart: Decision 13">
                <a:extLst>
                  <a:ext uri="{FF2B5EF4-FFF2-40B4-BE49-F238E27FC236}">
                    <a16:creationId xmlns="" xmlns:a16="http://schemas.microsoft.com/office/drawing/2014/main" id="{F0EBAEC5-DDC8-3F1D-2EE3-11C7688334ED}"/>
                  </a:ext>
                </a:extLst>
              </p:cNvPr>
              <p:cNvSpPr/>
              <p:nvPr/>
            </p:nvSpPr>
            <p:spPr>
              <a:xfrm rot="2011191">
                <a:off x="5359815" y="1979116"/>
                <a:ext cx="1228464" cy="823071"/>
              </a:xfrm>
              <a:prstGeom prst="flowChartDecision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5" name="Flowchart: Decision 14">
                <a:extLst>
                  <a:ext uri="{FF2B5EF4-FFF2-40B4-BE49-F238E27FC236}">
                    <a16:creationId xmlns="" xmlns:a16="http://schemas.microsoft.com/office/drawing/2014/main" id="{AA2F292E-22C6-3012-B350-B97C583F93B5}"/>
                  </a:ext>
                </a:extLst>
              </p:cNvPr>
              <p:cNvSpPr/>
              <p:nvPr/>
            </p:nvSpPr>
            <p:spPr>
              <a:xfrm rot="2011191">
                <a:off x="5667123" y="2705120"/>
                <a:ext cx="1228464" cy="823071"/>
              </a:xfrm>
              <a:prstGeom prst="flowChartDecision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47" name="Group 7">
              <a:extLst>
                <a:ext uri="{FF2B5EF4-FFF2-40B4-BE49-F238E27FC236}">
                  <a16:creationId xmlns="" xmlns:a16="http://schemas.microsoft.com/office/drawing/2014/main" id="{2B84B37F-0E98-9440-77F5-A54BD3E70842}"/>
                </a:ext>
              </a:extLst>
            </p:cNvPr>
            <p:cNvGrpSpPr/>
            <p:nvPr/>
          </p:nvGrpSpPr>
          <p:grpSpPr>
            <a:xfrm>
              <a:off x="3736544" y="4738739"/>
              <a:ext cx="1564483" cy="1043162"/>
              <a:chOff x="4572358" y="1979116"/>
              <a:chExt cx="2323229" cy="1549077"/>
            </a:xfrm>
          </p:grpSpPr>
          <p:sp>
            <p:nvSpPr>
              <p:cNvPr id="48" name="Flowchart: Decision 7">
                <a:extLst>
                  <a:ext uri="{FF2B5EF4-FFF2-40B4-BE49-F238E27FC236}">
                    <a16:creationId xmlns="" xmlns:a16="http://schemas.microsoft.com/office/drawing/2014/main" id="{656C6E69-4027-B255-DC12-74562C061332}"/>
                  </a:ext>
                </a:extLst>
              </p:cNvPr>
              <p:cNvSpPr/>
              <p:nvPr/>
            </p:nvSpPr>
            <p:spPr>
              <a:xfrm rot="2011191">
                <a:off x="4572358" y="1984896"/>
                <a:ext cx="1228464" cy="823071"/>
              </a:xfrm>
              <a:prstGeom prst="flowChartDecision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49" name="Flowchart: Decision 8">
                <a:extLst>
                  <a:ext uri="{FF2B5EF4-FFF2-40B4-BE49-F238E27FC236}">
                    <a16:creationId xmlns="" xmlns:a16="http://schemas.microsoft.com/office/drawing/2014/main" id="{C15B95DE-0502-A0FD-35E3-E98621C5BE67}"/>
                  </a:ext>
                </a:extLst>
              </p:cNvPr>
              <p:cNvSpPr/>
              <p:nvPr/>
            </p:nvSpPr>
            <p:spPr>
              <a:xfrm rot="2011191">
                <a:off x="4875117" y="2705122"/>
                <a:ext cx="1228464" cy="823071"/>
              </a:xfrm>
              <a:prstGeom prst="flowChartDecision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0" name="Flowchart: Decision 9">
                <a:extLst>
                  <a:ext uri="{FF2B5EF4-FFF2-40B4-BE49-F238E27FC236}">
                    <a16:creationId xmlns="" xmlns:a16="http://schemas.microsoft.com/office/drawing/2014/main" id="{7FAC8253-7506-81D4-00AD-D34137B446F6}"/>
                  </a:ext>
                </a:extLst>
              </p:cNvPr>
              <p:cNvSpPr/>
              <p:nvPr/>
            </p:nvSpPr>
            <p:spPr>
              <a:xfrm rot="2011191">
                <a:off x="5359815" y="1979116"/>
                <a:ext cx="1228464" cy="823071"/>
              </a:xfrm>
              <a:prstGeom prst="flowChartDecision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1" name="Flowchart: Decision 10">
                <a:extLst>
                  <a:ext uri="{FF2B5EF4-FFF2-40B4-BE49-F238E27FC236}">
                    <a16:creationId xmlns="" xmlns:a16="http://schemas.microsoft.com/office/drawing/2014/main" id="{AC8BB0B4-1E1E-1E69-D54C-D00DCAD0796E}"/>
                  </a:ext>
                </a:extLst>
              </p:cNvPr>
              <p:cNvSpPr/>
              <p:nvPr/>
            </p:nvSpPr>
            <p:spPr>
              <a:xfrm rot="2011191">
                <a:off x="5667123" y="2705120"/>
                <a:ext cx="1228464" cy="823071"/>
              </a:xfrm>
              <a:prstGeom prst="flowChartDecision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5">
                    <a:lumMod val="75000"/>
                  </a:schemeClr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</p:grpSp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759116"/>
              </p:ext>
            </p:extLst>
          </p:nvPr>
        </p:nvGraphicFramePr>
        <p:xfrm>
          <a:off x="3077115" y="1882235"/>
          <a:ext cx="7998623" cy="3778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98623"/>
              </a:tblGrid>
              <a:tr h="84894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выписка из Единого государственного реестра налогоплательщиков (ЕГРН)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2443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выписка из ЕГРЮЛ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473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выписка из государственного РАФП иностранных юридических лиц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576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выписка из ЕГРИП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8728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">
              <a:schemeClr val="accent3">
                <a:lumMod val="20000"/>
                <a:lumOff val="80000"/>
              </a:schemeClr>
            </a:gs>
            <a:gs pos="9000">
              <a:schemeClr val="accent3">
                <a:alpha val="71000"/>
                <a:lumMod val="47000"/>
                <a:lumOff val="53000"/>
              </a:schemeClr>
            </a:gs>
            <a:gs pos="100000">
              <a:schemeClr val="bg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15190" y="109103"/>
            <a:ext cx="56633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ПОЛУЧЕНИЕ ВЫПИСКИ ИЗ ЕГРН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1771599" y="493286"/>
            <a:ext cx="10129097" cy="39038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17034" y="62611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71599" y="715882"/>
            <a:ext cx="101160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Административный регламент ФНС России</a:t>
            </a:r>
          </a:p>
          <a:p>
            <a:pPr indent="457200" algn="ctr">
              <a:spcAft>
                <a:spcPts val="0"/>
              </a:spcAft>
            </a:pPr>
            <a:r>
              <a:rPr lang="ru-RU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(приказ Минфина </a:t>
            </a:r>
            <a:r>
              <a:rPr lang="ru-RU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Российской Федерации от 30.12.2014 №</a:t>
            </a:r>
            <a:r>
              <a:rPr lang="ru-RU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178н)</a:t>
            </a:r>
            <a:endParaRPr lang="ru-RU" sz="2000" dirty="0">
              <a:solidFill>
                <a:srgbClr val="00000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255315" y="5966509"/>
            <a:ext cx="98112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СРОК представления выписки </a:t>
            </a: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 ЕГРН </a:t>
            </a:r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</a:t>
            </a: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позднее 5 рабочих </a:t>
            </a:r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дней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942400000"/>
              </p:ext>
            </p:extLst>
          </p:nvPr>
        </p:nvGraphicFramePr>
        <p:xfrm>
          <a:off x="1861893" y="1656527"/>
          <a:ext cx="9855158" cy="4039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680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">
              <a:schemeClr val="accent3">
                <a:lumMod val="20000"/>
                <a:lumOff val="80000"/>
              </a:schemeClr>
            </a:gs>
            <a:gs pos="9000">
              <a:schemeClr val="accent3">
                <a:alpha val="71000"/>
                <a:lumMod val="47000"/>
                <a:lumOff val="53000"/>
              </a:schemeClr>
            </a:gs>
            <a:gs pos="100000">
              <a:schemeClr val="bg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0078" y="1268287"/>
            <a:ext cx="1396547" cy="1456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371367" y="3407293"/>
            <a:ext cx="6782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Благодарю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внимание!</a:t>
            </a:r>
            <a:endParaRPr lang="ru-RU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160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4706</TotalTime>
  <Words>194</Words>
  <Application>Microsoft Office PowerPoint</Application>
  <PresentationFormat>Широкоэкранный</PresentationFormat>
  <Paragraphs>48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맑은 고딕</vt:lpstr>
      <vt:lpstr>Arial</vt:lpstr>
      <vt:lpstr>Calibri</vt:lpstr>
      <vt:lpstr>Calibri Light</vt:lpstr>
      <vt:lpstr>Golos UI Medium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Шелобод Светлана Алексеевна</dc:creator>
  <cp:lastModifiedBy>Коротченко Юлия Александровна</cp:lastModifiedBy>
  <cp:revision>257</cp:revision>
  <cp:lastPrinted>2025-02-11T11:27:29Z</cp:lastPrinted>
  <dcterms:created xsi:type="dcterms:W3CDTF">2024-12-12T12:46:42Z</dcterms:created>
  <dcterms:modified xsi:type="dcterms:W3CDTF">2025-03-25T07:31:25Z</dcterms:modified>
</cp:coreProperties>
</file>